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035D08-82C1-4DFF-99CF-DD85716A1ED9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D1B937D-CB3B-489F-BF6B-A869FFC12151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21478" y="0"/>
            <a:ext cx="9367057" cy="4239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800" b="1">
                <a:latin typeface="Calibri"/>
                <a:cs typeface="Calibri"/>
              </a:rPr>
              <a:t>Рекомендации по заполнению платежного поручения в пользу нерезидента в рублях</a:t>
            </a:r>
            <a:endParaRPr lang="ru-RU" sz="1800" b="1">
              <a:latin typeface="Calibri"/>
              <a:cs typeface="Calibri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032053" y="615142"/>
            <a:ext cx="5159947" cy="5253643"/>
          </a:xfrm>
          <a:prstGeom prst="rect">
            <a:avLst/>
          </a:prstGeom>
        </p:spPr>
      </p:pic>
      <p:pic>
        <p:nvPicPr>
          <p:cNvPr id="2010734608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74465" y="613827"/>
            <a:ext cx="6818873" cy="529194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Р7-Офис/7.2.2.36</Application>
  <DocSecurity>0</DocSecurity>
  <PresentationFormat>Широкоэкранный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Барышева Елена Викторовна</dc:creator>
  <cp:keywords/>
  <dc:description/>
  <dc:identifier/>
  <dc:language/>
  <cp:lastModifiedBy/>
  <cp:revision>28</cp:revision>
  <dcterms:created xsi:type="dcterms:W3CDTF">2022-05-16T16:22:52Z</dcterms:created>
  <dcterms:modified xsi:type="dcterms:W3CDTF">2023-03-06T14:58:25Z</dcterms:modified>
  <cp:category/>
  <cp:contentStatus/>
  <cp:version/>
</cp:coreProperties>
</file>