
<file path=[Content_Types].xml><?xml version="1.0" encoding="utf-8"?>
<Types xmlns="http://schemas.openxmlformats.org/package/2006/content-types">
  <Default Extension="wmf" ContentType="image/x-wmf"/>
  <Default Extension="png" ContentType="image/png"/>
  <Default Extension="jpeg" ContentType="image/jpeg"/>
  <Default Extension="xml" ContentType="application/xml"/>
  <Default Extension="rels" ContentType="application/vnd.openxmlformats-package.relationships+xml"/>
  <Default Extension="bin" ContentType="application/vnd.openxmlformats-officedocument.oleObject"/>
  <Override PartName="/ppt/slides/slide1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app.xml" ContentType="application/vnd.openxmlformats-officedocument.extended-properties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aveSubsetFonts="1">
  <p:sldMasterIdLst>
    <p:sldMasterId id="2147483648" r:id="rId1"/>
  </p:sldMasterIdLst>
  <p:sldIdLst>
    <p:sldId id="256" r:id="rId3"/>
  </p:sldIdLst>
  <p:sldSz cx="12192000" cy="6858000"/>
  <p:notesSz cx="12192000" cy="6858000"/>
  <p:defaultTextStyle>
    <a:defPPr>
      <a:defRPr lang="ru-RU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236" y="-90"/>
      </p:cViewPr>
      <p:guideLst>
        <p:guide pos="2160" orient="horz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slide" Target="slides/slide1.xml"/><Relationship Id="rId4" Type="http://schemas.openxmlformats.org/officeDocument/2006/relationships/presProps" Target="presProps.xml" /><Relationship Id="rId5" Type="http://schemas.openxmlformats.org/officeDocument/2006/relationships/tableStyles" Target="tableStyles.xml" /><Relationship Id="rId6" Type="http://schemas.openxmlformats.org/officeDocument/2006/relationships/viewProps" Target="viewProps.xml" /></Relationship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itle" userDrawn="1">
  <p:cSld name="Титульны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 bwMode="auto"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 bwMode="auto"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defRPr/>
            </a:pPr>
            <a:r>
              <a:rPr lang="ru-RU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4035D08-82C1-4DFF-99CF-DD85716A1ED9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D1B937D-CB3B-489F-BF6B-A869FFC12151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vertTx" userDrawn="1">
  <p:cSld name="Заголовок и вертикальный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4035D08-82C1-4DFF-99CF-DD85716A1ED9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D1B937D-CB3B-489F-BF6B-A869FFC12151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vertTitleAndTx" userDrawn="1">
  <p:cSld name="Вертикальный заголовок и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 bwMode="auto">
          <a:xfrm>
            <a:off x="8724900" y="365125"/>
            <a:ext cx="2628900" cy="5811838"/>
          </a:xfrm>
        </p:spPr>
        <p:txBody>
          <a:bodyPr vert="eaVert"/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 bwMode="auto">
          <a:xfrm>
            <a:off x="838200" y="365125"/>
            <a:ext cx="7734300" cy="5811838"/>
          </a:xfrm>
        </p:spPr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4035D08-82C1-4DFF-99CF-DD85716A1ED9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D1B937D-CB3B-489F-BF6B-A869FFC12151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" userDrawn="1">
  <p:cSld name="Заголовок и объек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4035D08-82C1-4DFF-99CF-DD85716A1ED9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D1B937D-CB3B-489F-BF6B-A869FFC12151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secHead" userDrawn="1">
  <p:cSld name="Заголовок раздел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4035D08-82C1-4DFF-99CF-DD85716A1ED9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D1B937D-CB3B-489F-BF6B-A869FFC12151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Obj" userDrawn="1">
  <p:cSld name="Два объект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 bwMode="auto">
          <a:xfrm>
            <a:off x="838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 bwMode="auto">
          <a:xfrm>
            <a:off x="6172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4035D08-82C1-4DFF-99CF-DD85716A1ED9}" type="datetimeFigureOut">
              <a:rPr lang="ru-RU"/>
              <a:t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D1B937D-CB3B-489F-BF6B-A869FFC12151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TxTwoObj" userDrawn="1">
  <p:cSld name="Сравнение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9788" y="365125"/>
            <a:ext cx="10515600" cy="1325563"/>
          </a:xfrm>
        </p:spPr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 bwMode="auto">
          <a:xfrm>
            <a:off x="839788" y="2505074"/>
            <a:ext cx="5157787" cy="368458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 bwMode="auto"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 bwMode="auto">
          <a:xfrm>
            <a:off x="6172200" y="2505074"/>
            <a:ext cx="5183188" cy="368458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4035D08-82C1-4DFF-99CF-DD85716A1ED9}" type="datetimeFigureOut">
              <a:rPr lang="ru-RU"/>
              <a:t/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D1B937D-CB3B-489F-BF6B-A869FFC12151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itleOnly" userDrawn="1">
  <p:cSld name="Только заголовок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4035D08-82C1-4DFF-99CF-DD85716A1ED9}" type="datetimeFigureOut">
              <a:rPr lang="ru-RU"/>
              <a:t/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D1B937D-CB3B-489F-BF6B-A869FFC12151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blank" userDrawn="1">
  <p:cSld name="Пусто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4035D08-82C1-4DFF-99CF-DD85716A1ED9}" type="datetimeFigureOut">
              <a:rPr lang="ru-RU"/>
              <a:t/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D1B937D-CB3B-489F-BF6B-A869FFC12151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Tx" userDrawn="1">
  <p:cSld name="Объект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4035D08-82C1-4DFF-99CF-DD85716A1ED9}" type="datetimeFigureOut">
              <a:rPr lang="ru-RU"/>
              <a:t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D1B937D-CB3B-489F-BF6B-A869FFC12151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picTx" userDrawn="1">
  <p:cSld name="Рисунок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4035D08-82C1-4DFF-99CF-DD85716A1ED9}" type="datetimeFigureOut">
              <a:rPr lang="ru-RU"/>
              <a:t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D1B937D-CB3B-489F-BF6B-A869FFC12151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0">
  <p:cSld name=""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4035D08-82C1-4DFF-99CF-DD85716A1ED9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D1B937D-CB3B-489F-BF6B-A869FFC12151}" type="slidenum">
              <a:rPr lang="ru-RU"/>
              <a:t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>
        <a:lnSpc>
          <a:spcPct val="90000"/>
        </a:lnSpc>
        <a:spcBef>
          <a:spcPts val="0"/>
        </a:spcBef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>
        <a:lnSpc>
          <a:spcPct val="90000"/>
        </a:lnSpc>
        <a:spcBef>
          <a:spcPts val="1000"/>
        </a:spcBef>
        <a:buFont typeface="Arial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1421478" y="0"/>
            <a:ext cx="9367057" cy="42395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1800" b="1">
                <a:latin typeface="Calibri"/>
                <a:cs typeface="Calibri"/>
              </a:rPr>
              <a:t>Рекомендации по заполнению платежного поручения в пользу нерезидента в рублях</a:t>
            </a:r>
            <a:endParaRPr lang="ru-RU" sz="1800" b="1">
              <a:latin typeface="Calibri"/>
              <a:cs typeface="Calibri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7032053" y="615142"/>
            <a:ext cx="5159947" cy="5253643"/>
          </a:xfrm>
          <a:prstGeom prst="rect">
            <a:avLst/>
          </a:prstGeom>
        </p:spPr>
      </p:pic>
      <p:pic>
        <p:nvPicPr>
          <p:cNvPr id="2010734608" name="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 flipH="0" flipV="0">
            <a:off x="74465" y="613827"/>
            <a:ext cx="6818873" cy="529194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theme/_rels/theme1.xml.rels><?xml version="1.0" encoding="UTF-8" standalone="yes"?><Relationships xmlns="http://schemas.openxmlformats.org/package/2006/relationships"></Relationships>
</file>

<file path=ppt/theme/theme1.xml><?xml version="1.0" encoding="utf-8"?>
<a:theme xmlns:a="http://schemas.openxmlformats.org/drawingml/2006/main" xmlns:r="http://schemas.openxmlformats.org/officeDocument/2006/relationships" xmlns:p="http://schemas.openxmlformats.org/presentation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Arial"/>
        <a:cs typeface="Arial"/>
      </a:majorFont>
      <a:minorFont>
        <a:latin typeface="Calibri"/>
        <a:ea typeface="Arial"/>
        <a:cs typeface="Arial"/>
      </a:minorFont>
    </a:fontScheme>
    <a:fmtScheme name="Стандартная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0</Words>
  <Application>Р7-Офис/7.2.2.36</Application>
  <DocSecurity>0</DocSecurity>
  <PresentationFormat>Широкоэкранный</PresentationFormat>
  <Paragraphs>0</Paragraphs>
  <Slides>1</Slides>
  <Notes>1</Notes>
  <HiddenSlides>0</HiddenSlides>
  <MMClips>2</MMClips>
  <ScaleCrop>0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Theme 1</vt:lpstr>
      <vt:lpstr>Slide 1</vt:lpstr>
    </vt:vector>
  </TitlesOfParts>
  <Manager/>
  <Company/>
  <LinksUpToDate>0</LinksUpToDate>
  <SharedDoc>0</SharedDoc>
  <HyperlinkBase/>
  <HyperlinksChanged>0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>Барышева Елена Викторовна</dc:creator>
  <cp:keywords/>
  <dc:description/>
  <dc:identifier/>
  <dc:language/>
  <cp:lastModifiedBy/>
  <cp:revision>28</cp:revision>
  <dcterms:created xsi:type="dcterms:W3CDTF">2022-05-16T16:22:52Z</dcterms:created>
  <dcterms:modified xsi:type="dcterms:W3CDTF">2023-03-06T14:58:25Z</dcterms:modified>
  <cp:category/>
  <cp:contentStatus/>
  <cp:version/>
</cp:coreProperties>
</file>